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5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F756976-E1DB-4A01-844D-7AA2C6D393E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4592DE6-3DA4-4F14-B8BA-105658DC3B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l-GR" sz="3200" dirty="0" smtClean="0"/>
              <a:t>«</a:t>
            </a:r>
            <a:r>
              <a:rPr lang="el-GR" sz="3200" dirty="0" err="1" smtClean="0"/>
              <a:t>κοινοτητεσ</a:t>
            </a:r>
            <a:r>
              <a:rPr lang="el-GR" sz="3200" dirty="0" smtClean="0"/>
              <a:t> </a:t>
            </a:r>
            <a:r>
              <a:rPr lang="el-GR" sz="3200" dirty="0" err="1" smtClean="0"/>
              <a:t>μαθησησ</a:t>
            </a:r>
            <a:r>
              <a:rPr lang="el-GR" sz="3200" dirty="0" smtClean="0"/>
              <a:t>»</a:t>
            </a:r>
            <a:br>
              <a:rPr lang="el-GR" sz="3200" dirty="0" smtClean="0"/>
            </a:br>
            <a:r>
              <a:rPr lang="el-GR" dirty="0" smtClean="0"/>
              <a:t/>
            </a:r>
            <a:br>
              <a:rPr lang="el-GR" dirty="0" smtClean="0"/>
            </a:br>
            <a:r>
              <a:rPr lang="el-GR" sz="4000" dirty="0" err="1" smtClean="0"/>
              <a:t>Συνδιδασκαλια</a:t>
            </a:r>
            <a:r>
              <a:rPr lang="el-GR" sz="4000" dirty="0" smtClean="0"/>
              <a:t> </a:t>
            </a:r>
            <a:br>
              <a:rPr lang="el-GR" sz="4000" dirty="0" smtClean="0"/>
            </a:br>
            <a:r>
              <a:rPr lang="el-GR" sz="4000" dirty="0" smtClean="0"/>
              <a:t>στο </a:t>
            </a:r>
            <a:r>
              <a:rPr lang="el-GR" sz="4000" dirty="0" err="1" smtClean="0"/>
              <a:t>μαθημα</a:t>
            </a:r>
            <a:r>
              <a:rPr lang="el-GR" sz="4000" dirty="0" smtClean="0"/>
              <a:t/>
            </a:r>
            <a:br>
              <a:rPr lang="el-GR" sz="4000" dirty="0" smtClean="0"/>
            </a:br>
            <a:r>
              <a:rPr lang="el-GR" sz="4000" dirty="0" err="1" smtClean="0"/>
              <a:t>αγωγη</a:t>
            </a:r>
            <a:r>
              <a:rPr lang="el-GR" sz="4000" dirty="0" smtClean="0"/>
              <a:t> </a:t>
            </a:r>
            <a:r>
              <a:rPr lang="el-GR" sz="4000" dirty="0" err="1" smtClean="0"/>
              <a:t>ζωησ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717936"/>
          </a:xfrm>
        </p:spPr>
        <p:txBody>
          <a:bodyPr/>
          <a:lstStyle/>
          <a:p>
            <a:pPr algn="ctr"/>
            <a:r>
              <a:rPr lang="el-GR" dirty="0" smtClean="0"/>
              <a:t>Τμήματα Α’1 και Α΄2</a:t>
            </a:r>
          </a:p>
          <a:p>
            <a:pPr algn="ctr"/>
            <a:r>
              <a:rPr lang="el-GR" dirty="0" smtClean="0"/>
              <a:t>Ημερομηνία: 20/12/17</a:t>
            </a:r>
          </a:p>
          <a:p>
            <a:pPr algn="ctr"/>
            <a:endParaRPr lang="el-GR" dirty="0" smtClean="0"/>
          </a:p>
          <a:p>
            <a:pPr algn="ctr"/>
            <a:r>
              <a:rPr lang="el-GR" dirty="0" smtClean="0"/>
              <a:t>Χώρος: Διδακτική αίθουσα της Α΄1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5334000"/>
            <a:ext cx="1524000" cy="1219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r>
              <a:rPr lang="el-GR" dirty="0" err="1" smtClean="0"/>
              <a:t>Προετοιμασια</a:t>
            </a:r>
            <a:r>
              <a:rPr lang="el-GR" dirty="0" smtClean="0"/>
              <a:t> </a:t>
            </a:r>
            <a:r>
              <a:rPr lang="el-GR" dirty="0" err="1" smtClean="0"/>
              <a:t>αιθουσασ</a:t>
            </a:r>
            <a:endParaRPr lang="en-US" dirty="0"/>
          </a:p>
        </p:txBody>
      </p:sp>
      <p:pic>
        <p:nvPicPr>
          <p:cNvPr id="6" name="Picture 5" descr="J:\ELENA\Α' τάξη\φωτο σχολικής χρονιάς\ΦΩΤΟ 2017-2018\ΣΥΝΔΙΔΑΣΚΑΛΙΑ 2\25624402_1117566498380658_1617186816_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01687">
            <a:off x="435101" y="1475505"/>
            <a:ext cx="3257550" cy="24431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J:\ELENA\Α' τάξη\φωτο σχολικής χρονιάς\ΦΩΤΟ 2017-2018\ΣΥΝΔΙΔΑΣΚΑΛΙΑ 2\25635117_1118134454990529_1427831596_o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810000"/>
            <a:ext cx="3429000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J:\ELENA\Α' τάξη\φωτο σχολικής χρονιάς\ΦΩΤΟ 2017-2018\ΣΥΝΔΙΔΑΣΚΑΛΙΑ 2\25564458_1117566495047325_2069085129_n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637997">
            <a:off x="4419600" y="1577694"/>
            <a:ext cx="3289300" cy="24669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 descr="J:\ELENA\Α' τάξη\φωτο σχολικής χρονιάς\ΦΩΤΟ 2017-2018\ΣΥΝΔΙΔΑΣΚΑΛΙΑ 2\25673278_1118134384990536_1503205208_o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4267200"/>
            <a:ext cx="2895600" cy="20812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J:\ELENA\Α' τάξη\φωτο σχολικής χρονιάς\ΦΩΤΟ 2017-2018\ΣΥΝΔΙΔΑΣΚΑΛΙΑ 2\25625462_1976722829021578_1249683387_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2819400" cy="198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err="1" smtClean="0"/>
              <a:t>Παιχνιδι</a:t>
            </a:r>
            <a:r>
              <a:rPr lang="el-GR" dirty="0" smtClean="0"/>
              <a:t> με </a:t>
            </a:r>
            <a:r>
              <a:rPr lang="el-GR" dirty="0" err="1" smtClean="0"/>
              <a:t>τισ</a:t>
            </a:r>
            <a:r>
              <a:rPr lang="el-GR" dirty="0" smtClean="0"/>
              <a:t> </a:t>
            </a:r>
            <a:r>
              <a:rPr lang="el-GR" dirty="0" err="1" smtClean="0"/>
              <a:t>εικονεσ</a:t>
            </a:r>
            <a:r>
              <a:rPr lang="el-GR" dirty="0" smtClean="0"/>
              <a:t> </a:t>
            </a:r>
            <a:br>
              <a:rPr lang="el-GR" dirty="0" smtClean="0"/>
            </a:br>
            <a:r>
              <a:rPr lang="el-GR" dirty="0" smtClean="0"/>
              <a:t>στο </a:t>
            </a:r>
            <a:r>
              <a:rPr lang="el-GR" dirty="0" err="1" smtClean="0"/>
              <a:t>πατωμα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04800"/>
            <a:ext cx="2459606" cy="2027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Picture 4" descr="J:\ELENA\Α' τάξη\φωτο σχολικής χρονιάς\ΦΩΤΟ 2017-2018\ΣΥΝΔΙΔΑΣΚΑΛΙΑ 2\25673432_1118133271657314_1709411494_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4114800"/>
            <a:ext cx="2616200" cy="19621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J:\ELENA\Α' τάξη\φωτο σχολικής χρονιάς\ΦΩΤΟ 2017-2018\ΣΥΝΔΙΔΑΣΚΑΛΙΑ 2\25634874_1118133088323999_1677855002_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962400"/>
            <a:ext cx="2895600" cy="2209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J:\ELENA\Α' τάξη\φωτο σχολικής χρονιάς\ΦΩΤΟ 2017-2018\ΣΥΝΔΙΔΑΣΚΑΛΙΑ 2\25673326_1118134498323858_1517742573_o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2362200"/>
            <a:ext cx="2730500" cy="20478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J:\ELENA\Α' τάξη\φωτο σχολικής χρονιάς\ΦΩΤΟ 2017-2018\ΣΥΝΔΙΔΑΣΚΑΛΙΑ 2\25635117_1118134454990529_1427831596_o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43200" y="2895600"/>
            <a:ext cx="2667000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3048000" y="1447800"/>
            <a:ext cx="4114800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Τα παιδιά επιλέγουν </a:t>
            </a:r>
          </a:p>
          <a:p>
            <a:pPr algn="ctr"/>
            <a:r>
              <a:rPr lang="el-GR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μια εικόνα…</a:t>
            </a:r>
          </a:p>
          <a:p>
            <a:pPr algn="ctr"/>
            <a:r>
              <a:rPr lang="el-GR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π</a:t>
            </a:r>
            <a:r>
              <a:rPr lang="el-GR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αρατηρούν…</a:t>
            </a:r>
          </a:p>
          <a:p>
            <a:pPr algn="ctr"/>
            <a:r>
              <a:rPr lang="el-GR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ε</a:t>
            </a:r>
            <a:r>
              <a:rPr lang="el-GR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κφράζουν </a:t>
            </a:r>
            <a:r>
              <a:rPr lang="el-GR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συναισθήματα</a:t>
            </a:r>
            <a:r>
              <a:rPr lang="en-US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  <a:endParaRPr lang="el-GR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09800" y="5486400"/>
            <a:ext cx="4419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Κρίνουν τις πράξεις</a:t>
            </a:r>
            <a:r>
              <a:rPr lang="el-GR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…</a:t>
            </a:r>
          </a:p>
          <a:p>
            <a:pPr algn="ctr"/>
            <a:r>
              <a:rPr lang="el-GR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τ</a:t>
            </a:r>
            <a:r>
              <a:rPr lang="el-GR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οποθετούν </a:t>
            </a:r>
            <a:r>
              <a:rPr lang="el-GR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στον ανάλογο </a:t>
            </a:r>
            <a:r>
              <a:rPr lang="el-GR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κουβά. </a:t>
            </a:r>
            <a:endParaRPr lang="el-GR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J:\ELENA\Α' τάξη\φωτο σχολικής χρονιάς\ΦΩΤΟ 2017-2018\ΣΥΝΔΙΔΑΣΚΑΛΙΑ 2\25625462_1976722829021578_1249683387_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2819400" cy="198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err="1" smtClean="0"/>
              <a:t>Παιχνιδι</a:t>
            </a:r>
            <a:r>
              <a:rPr lang="el-GR" dirty="0" smtClean="0"/>
              <a:t> με </a:t>
            </a:r>
            <a:r>
              <a:rPr lang="el-GR" dirty="0" err="1" smtClean="0"/>
              <a:t>τισ</a:t>
            </a:r>
            <a:r>
              <a:rPr lang="el-GR" dirty="0" smtClean="0"/>
              <a:t> </a:t>
            </a:r>
            <a:r>
              <a:rPr lang="el-GR" dirty="0" err="1" smtClean="0"/>
              <a:t>εικονεσ</a:t>
            </a:r>
            <a:r>
              <a:rPr lang="el-GR" dirty="0" smtClean="0"/>
              <a:t> </a:t>
            </a:r>
            <a:br>
              <a:rPr lang="el-GR" dirty="0" smtClean="0"/>
            </a:br>
            <a:r>
              <a:rPr lang="el-GR" dirty="0" smtClean="0"/>
              <a:t>στο </a:t>
            </a:r>
            <a:r>
              <a:rPr lang="el-GR" dirty="0" err="1" smtClean="0"/>
              <a:t>πατωμα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04800"/>
            <a:ext cx="2459606" cy="2027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1" name="Rectangle 10"/>
          <p:cNvSpPr/>
          <p:nvPr/>
        </p:nvSpPr>
        <p:spPr>
          <a:xfrm>
            <a:off x="3124200" y="1752600"/>
            <a:ext cx="3733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Τα παιδιά υποδύονται ρόλους…</a:t>
            </a:r>
          </a:p>
          <a:p>
            <a:pPr algn="ctr"/>
            <a:endParaRPr lang="el-GR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57400" y="5334000"/>
            <a:ext cx="5638800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Αναθεωρούν συμπεριφορές και μαθαίνουν να σέβονται τον εαυτό τους, τους γύρω τους, αλλά και το </a:t>
            </a:r>
            <a:r>
              <a:rPr lang="el-GR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περιβάλλον</a:t>
            </a:r>
            <a:r>
              <a:rPr lang="el-GR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 </a:t>
            </a:r>
            <a:endParaRPr lang="el-GR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3" name="Picture 12" descr="J:\ELENA\Α' τάξη\φωτο σχολικής χρονιάς\ΦΩΤΟ 2017-2018\ΣΥΝΔΙΔΑΣΚΑΛΙΑ 2\25636951_1118134551657186_918287924_o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2362200"/>
            <a:ext cx="4114800" cy="304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 descr="J:\ELENA\Α' τάξη\φωτο σχολικής χρονιάς\ΦΩΤΟ 2017-2018\ΣΥΝΔΙΔΑΣΚΑΛΙΑ 2\25634938_1118134501657191_495729133_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810000"/>
            <a:ext cx="2743200" cy="2209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28600" y="228600"/>
            <a:ext cx="3429000" cy="2057400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ΓΩΝΙΕΣ ΣΤΗΝ ΤΑΞΗ:</a:t>
            </a:r>
            <a:r>
              <a:rPr kumimoji="0" lang="el-GR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l-GR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l-GR" sz="2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ΣΥΜΦΩΝΩ</a:t>
            </a:r>
            <a:br>
              <a:rPr kumimoji="0" lang="el-GR" sz="2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l-GR" sz="2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ΔΙΑΦΩΝΩ</a:t>
            </a:r>
            <a:br>
              <a:rPr kumimoji="0" lang="el-GR" sz="2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l-GR" sz="2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ΔΕΝ ΞΕΡΩ</a:t>
            </a:r>
            <a:endParaRPr kumimoji="0" lang="en-US" sz="2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J:\ELENA\Α' τάξη\φωτο σχολικής χρονιάς\ΦΩΤΟ 2017-2018\ΣΥΝΔΙΔΑΣΚΑΛΙΑ 2\25637096_1118133218323986_1874440928_o.jpg"/>
          <p:cNvPicPr/>
          <p:nvPr/>
        </p:nvPicPr>
        <p:blipFill>
          <a:blip r:embed="rId2"/>
          <a:srcRect l="3993" t="15741"/>
          <a:stretch>
            <a:fillRect/>
          </a:stretch>
        </p:blipFill>
        <p:spPr bwMode="auto">
          <a:xfrm>
            <a:off x="3581400" y="838200"/>
            <a:ext cx="39624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J:\ELENA\Α' τάξη\φωτο σχολικής χρονιάς\ΦΩΤΟ 2017-2018\ΣΥΝΔΙΔΑΣΚΑΛΙΑ 2\25674855_1118133158323992_2134823176_o.jpg"/>
          <p:cNvPicPr/>
          <p:nvPr/>
        </p:nvPicPr>
        <p:blipFill>
          <a:blip r:embed="rId3"/>
          <a:srcRect t="34259"/>
          <a:stretch>
            <a:fillRect/>
          </a:stretch>
        </p:blipFill>
        <p:spPr bwMode="auto">
          <a:xfrm>
            <a:off x="228600" y="4114800"/>
            <a:ext cx="4953000" cy="2476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J:\ELENA\Α' τάξη\φωτο σχολικής χρονιάς\ΦΩΤΟ 2017-2018\ΣΥΝΔΙΔΑΣΚΑΛΙΑ 2\25637393_1118133541657287_395334659_o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4114800"/>
            <a:ext cx="2819400" cy="21145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00" y="4876800"/>
            <a:ext cx="3520440" cy="1143000"/>
          </a:xfrm>
          <a:ln>
            <a:noFill/>
          </a:ln>
        </p:spPr>
        <p:txBody>
          <a:bodyPr>
            <a:normAutofit fontScale="92500"/>
          </a:bodyPr>
          <a:lstStyle/>
          <a:p>
            <a:r>
              <a:rPr lang="el-GR" dirty="0" smtClean="0"/>
              <a:t>Έκαναν ζωγραφιές για το πώς θα γέμιζε ο κουβάς τους ή ο κουβάς στην τάξη τους, στην γειτονιά τους, στο σχολείο τους!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5312898" cy="1143000"/>
          </a:xfrm>
        </p:spPr>
        <p:txBody>
          <a:bodyPr>
            <a:normAutofit fontScale="90000"/>
          </a:bodyPr>
          <a:lstStyle/>
          <a:p>
            <a:r>
              <a:rPr lang="el-GR" sz="4400" dirty="0" err="1" smtClean="0"/>
              <a:t>γΡΑΠΤΕΣ</a:t>
            </a:r>
            <a:r>
              <a:rPr lang="el-GR" sz="4400" dirty="0" smtClean="0"/>
              <a:t> </a:t>
            </a:r>
            <a:r>
              <a:rPr lang="el-GR" sz="4400" dirty="0" err="1" smtClean="0"/>
              <a:t>εργασιεσ</a:t>
            </a:r>
            <a:r>
              <a:rPr lang="el-GR" sz="4400" dirty="0" smtClean="0"/>
              <a:t/>
            </a:r>
            <a:br>
              <a:rPr lang="el-GR" sz="4400" dirty="0" smtClean="0"/>
            </a:br>
            <a:r>
              <a:rPr lang="el-GR" sz="4400" dirty="0" err="1" smtClean="0"/>
              <a:t>παιδιων</a:t>
            </a:r>
            <a:endParaRPr lang="en-US" sz="4400" dirty="0"/>
          </a:p>
        </p:txBody>
      </p:sp>
      <p:pic>
        <p:nvPicPr>
          <p:cNvPr id="8" name="Picture 7" descr="J:\ELENA\Α' τάξη\φωτο σχολικής χρονιάς\ΦΩΤΟ 2017-2018\ΣΥΝΔΙΔΑΣΚΑΛΙΑ 2\25674959_1118198204984154_1804739728_o.jpg"/>
          <p:cNvPicPr/>
          <p:nvPr/>
        </p:nvPicPr>
        <p:blipFill>
          <a:blip r:embed="rId2" cstate="print"/>
          <a:srcRect r="-1042" b="16898"/>
          <a:stretch>
            <a:fillRect/>
          </a:stretch>
        </p:blipFill>
        <p:spPr bwMode="auto">
          <a:xfrm rot="21038620">
            <a:off x="333980" y="1666677"/>
            <a:ext cx="3838575" cy="2547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J:\ELENA\Α' τάξη\φωτο σχολικής χρονιάς\ΦΩΤΟ 2017-2018\ΣΥΝΔΙΔΑΣΚΑΛΙΑ 2\25855842_1118198218317486_2098495095_o.jpg"/>
          <p:cNvPicPr/>
          <p:nvPr/>
        </p:nvPicPr>
        <p:blipFill>
          <a:blip r:embed="rId3"/>
          <a:srcRect t="3704" r="2083" b="16667"/>
          <a:stretch>
            <a:fillRect/>
          </a:stretch>
        </p:blipFill>
        <p:spPr bwMode="auto">
          <a:xfrm>
            <a:off x="4267200" y="3924300"/>
            <a:ext cx="3733800" cy="278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J:\ELENA\Α' τάξη\φωτο σχολικής χρονιάς\ΦΩΤΟ 2017-2018\ΣΥΝΔΙΔΑΣΚΑΛΙΑ 2\25636929_1118198188317489_1098046105_o.jpg"/>
          <p:cNvPicPr/>
          <p:nvPr/>
        </p:nvPicPr>
        <p:blipFill>
          <a:blip r:embed="rId4"/>
          <a:srcRect l="6597" t="4398" r="7813" b="13889"/>
          <a:stretch>
            <a:fillRect/>
          </a:stretch>
        </p:blipFill>
        <p:spPr bwMode="auto">
          <a:xfrm rot="294979">
            <a:off x="4288080" y="1291036"/>
            <a:ext cx="3558542" cy="2418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J:\ELENA\Α' τάξη\φωτο σχολικής χρονιάς\ΦΩΤΟ 2017-2018\ΣΥΝΔΙΔΑΣΚΑΛΙΑ 2\25673559_1118198181650823_1284149639_o.jpg"/>
          <p:cNvPicPr/>
          <p:nvPr/>
        </p:nvPicPr>
        <p:blipFill>
          <a:blip r:embed="rId2" cstate="print"/>
          <a:srcRect l="10417" b="7407"/>
          <a:stretch>
            <a:fillRect/>
          </a:stretch>
        </p:blipFill>
        <p:spPr bwMode="auto">
          <a:xfrm rot="21027484">
            <a:off x="661244" y="1327297"/>
            <a:ext cx="337185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5312898" cy="1143000"/>
          </a:xfrm>
        </p:spPr>
        <p:txBody>
          <a:bodyPr>
            <a:normAutofit fontScale="90000"/>
          </a:bodyPr>
          <a:lstStyle/>
          <a:p>
            <a:r>
              <a:rPr lang="el-GR" sz="4400" dirty="0" err="1" smtClean="0"/>
              <a:t>γΡΑΠΤΕΣ</a:t>
            </a:r>
            <a:r>
              <a:rPr lang="el-GR" sz="4400" dirty="0" smtClean="0"/>
              <a:t> </a:t>
            </a:r>
            <a:r>
              <a:rPr lang="el-GR" sz="4400" dirty="0" err="1" smtClean="0"/>
              <a:t>εργασιεσ</a:t>
            </a:r>
            <a:r>
              <a:rPr lang="el-GR" sz="4400" dirty="0" smtClean="0"/>
              <a:t/>
            </a:r>
            <a:br>
              <a:rPr lang="el-GR" sz="4400" dirty="0" smtClean="0"/>
            </a:br>
            <a:r>
              <a:rPr lang="el-GR" sz="4400" dirty="0" err="1" smtClean="0"/>
              <a:t>παιδιων</a:t>
            </a:r>
            <a:endParaRPr lang="en-US" sz="4400" dirty="0"/>
          </a:p>
        </p:txBody>
      </p:sp>
      <p:pic>
        <p:nvPicPr>
          <p:cNvPr id="5" name="Picture 4" descr="J:\ELENA\Α' τάξη\φωτο σχολικής χρονιάς\ΦΩΤΟ 2017-2018\ΣΥΝΔΙΔΑΣΚΑΛΙΑ 2\25673143_1118198214984153_1501828197_o.jpg"/>
          <p:cNvPicPr/>
          <p:nvPr/>
        </p:nvPicPr>
        <p:blipFill>
          <a:blip r:embed="rId3"/>
          <a:srcRect l="11285" t="4630" b="9722"/>
          <a:stretch>
            <a:fillRect/>
          </a:stretch>
        </p:blipFill>
        <p:spPr bwMode="auto">
          <a:xfrm rot="324999">
            <a:off x="4163967" y="1080494"/>
            <a:ext cx="3652838" cy="282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J:\ELENA\Α' τάξη\φωτο σχολικής χρονιάς\ΦΩΤΟ 2017-2018\ΣΥΝΔΙΔΑΣΚΑΛΙΑ 2\25855630_1118198201650821_652482422_o.jpg"/>
          <p:cNvPicPr/>
          <p:nvPr/>
        </p:nvPicPr>
        <p:blipFill>
          <a:blip r:embed="rId4"/>
          <a:srcRect l="9896" t="10185" r="3299" b="12037"/>
          <a:stretch>
            <a:fillRect/>
          </a:stretch>
        </p:blipFill>
        <p:spPr bwMode="auto">
          <a:xfrm>
            <a:off x="228600" y="3886200"/>
            <a:ext cx="421005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J:\ELENA\Α' τάξη\φωτο σχολικής χρονιάς\ΦΩΤΟ 2017-2018\ΣΥΝΔΙΔΑΣΚΑΛΙΑ 2\25674518_1118198208317487_1171354849_o.jpg"/>
          <p:cNvPicPr/>
          <p:nvPr/>
        </p:nvPicPr>
        <p:blipFill>
          <a:blip r:embed="rId5" cstate="print"/>
          <a:srcRect l="14063" t="8102" b="13657"/>
          <a:stretch>
            <a:fillRect/>
          </a:stretch>
        </p:blipFill>
        <p:spPr bwMode="auto">
          <a:xfrm>
            <a:off x="4572000" y="3962400"/>
            <a:ext cx="32004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18160"/>
          </a:xfrm>
        </p:spPr>
        <p:txBody>
          <a:bodyPr>
            <a:normAutofit fontScale="90000"/>
          </a:bodyPr>
          <a:lstStyle/>
          <a:p>
            <a:r>
              <a:rPr lang="el-GR" dirty="0" err="1" smtClean="0"/>
              <a:t>Ετοιμασια</a:t>
            </a:r>
            <a:r>
              <a:rPr lang="el-GR" dirty="0" smtClean="0"/>
              <a:t> </a:t>
            </a:r>
            <a:r>
              <a:rPr lang="el-GR" dirty="0" err="1" smtClean="0"/>
              <a:t>κουβα</a:t>
            </a:r>
            <a:r>
              <a:rPr lang="el-GR" dirty="0" smtClean="0"/>
              <a:t> για </a:t>
            </a:r>
            <a:r>
              <a:rPr lang="el-GR" dirty="0" err="1" smtClean="0"/>
              <a:t>καθε</a:t>
            </a:r>
            <a:r>
              <a:rPr lang="el-GR" dirty="0" smtClean="0"/>
              <a:t> </a:t>
            </a:r>
            <a:r>
              <a:rPr lang="el-GR" dirty="0" err="1" smtClean="0"/>
              <a:t>παιδι</a:t>
            </a:r>
            <a:endParaRPr lang="en-US" dirty="0"/>
          </a:p>
        </p:txBody>
      </p:sp>
      <p:pic>
        <p:nvPicPr>
          <p:cNvPr id="3" name="Picture 2" descr="https://scontent.fnic4-1.fna.fbcdn.net/v/t34.0-12/25520032_1116894951781146_1176351419_n.jpg?oh=c026111afe6a04877d692840e9b9fd6a&amp;oe=5A3C3F58"/>
          <p:cNvPicPr/>
          <p:nvPr/>
        </p:nvPicPr>
        <p:blipFill>
          <a:blip r:embed="rId2"/>
          <a:srcRect t="643"/>
          <a:stretch>
            <a:fillRect/>
          </a:stretch>
        </p:blipFill>
        <p:spPr bwMode="auto">
          <a:xfrm>
            <a:off x="2833813" y="1219201"/>
            <a:ext cx="2500187" cy="32901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https://scontent.fnic4-1.fna.fbcdn.net/v/t34.0-12/25590088_1116894781781163_1044821987_n.jpg?oh=6e003f9d4d28fa92849545d78c9a8d73&amp;oe=5A3C46E1"/>
          <p:cNvPicPr/>
          <p:nvPr/>
        </p:nvPicPr>
        <p:blipFill>
          <a:blip r:embed="rId3"/>
          <a:srcRect t="10780" b="14450"/>
          <a:stretch>
            <a:fillRect/>
          </a:stretch>
        </p:blipFill>
        <p:spPr bwMode="auto">
          <a:xfrm rot="21061275">
            <a:off x="393911" y="1379702"/>
            <a:ext cx="2236927" cy="22940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https://scontent.fnic4-1.fna.fbcdn.net/v/t34.0-12/25555709_1116894958447812_340511486_n.jpg?oh=8d39f996f309e16656fb5cabac867b36&amp;oe=5A3B026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521867">
            <a:off x="5473948" y="2591898"/>
            <a:ext cx="2260526" cy="30305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https://scontent.fnic4-1.fna.fbcdn.net/v/t34.0-12/25529819_1116894738447834_381628664_n.jpg?oh=782afa18efca64158de84196232ce7c6&amp;oe=5A3C3D87"/>
          <p:cNvPicPr/>
          <p:nvPr/>
        </p:nvPicPr>
        <p:blipFill>
          <a:blip r:embed="rId5"/>
          <a:srcRect l="8146" t="14985" r="12387" b="19152"/>
          <a:stretch>
            <a:fillRect/>
          </a:stretch>
        </p:blipFill>
        <p:spPr bwMode="auto">
          <a:xfrm>
            <a:off x="609600" y="3962401"/>
            <a:ext cx="1806192" cy="2010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514600" y="4826675"/>
            <a:ext cx="29718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i="1" dirty="0"/>
              <a:t>Για κάθε καλή πράξη που έκαναν σε </a:t>
            </a:r>
            <a:r>
              <a:rPr lang="el-GR" sz="1400" i="1" dirty="0" smtClean="0"/>
              <a:t>κάποιο άλλο παιδί, το </a:t>
            </a:r>
            <a:r>
              <a:rPr lang="el-GR" sz="1400" i="1" smtClean="0"/>
              <a:t>άλλο παιδί </a:t>
            </a:r>
            <a:r>
              <a:rPr lang="el-GR" sz="1400" i="1" dirty="0"/>
              <a:t>τους έβαζε στο </a:t>
            </a:r>
            <a:r>
              <a:rPr lang="el-GR" sz="1400" i="1" dirty="0" err="1"/>
              <a:t>κουβαδάκι</a:t>
            </a:r>
            <a:r>
              <a:rPr lang="el-GR" sz="1400" i="1" dirty="0"/>
              <a:t> τους ένα ευχαριστήριο χαρτάκι που έγραφε ΕΥΧΑΡΙΣΤΩ ή είχε μια μικρή ζωγραφιά με το όνομά του.</a:t>
            </a:r>
            <a:r>
              <a:rPr lang="el-GR" sz="1400" dirty="0"/>
              <a:t> </a:t>
            </a:r>
            <a:endParaRPr lang="en-US" sz="1400" dirty="0"/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715000" y="1598474"/>
            <a:ext cx="1981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Γέμισμα κουβάδων…</a:t>
            </a:r>
          </a:p>
          <a:p>
            <a:pPr algn="ctr"/>
            <a:endParaRPr lang="el-GR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227</TotalTime>
  <Words>151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«κοινοτητεσ μαθησησ»  Συνδιδασκαλια  στο μαθημα αγωγη ζωησ</vt:lpstr>
      <vt:lpstr>Προετοιμασια αιθουσασ</vt:lpstr>
      <vt:lpstr>Παιχνιδι με τισ εικονεσ  στο πατωμα</vt:lpstr>
      <vt:lpstr>Παιχνιδι με τισ εικονεσ  στο πατωμα</vt:lpstr>
      <vt:lpstr>Slide 5</vt:lpstr>
      <vt:lpstr>γΡΑΠΤΕΣ εργασιεσ παιδιων</vt:lpstr>
      <vt:lpstr>γΡΑΠΤΕΣ εργασιεσ παιδιων</vt:lpstr>
      <vt:lpstr>Ετοιμασια κουβα για καθε παιδι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Συνδιδασκαλια  στο μαθημα αγωγη ζωησ</dc:title>
  <dc:creator>User</dc:creator>
  <cp:lastModifiedBy>User</cp:lastModifiedBy>
  <cp:revision>23</cp:revision>
  <dcterms:created xsi:type="dcterms:W3CDTF">2017-12-21T21:05:21Z</dcterms:created>
  <dcterms:modified xsi:type="dcterms:W3CDTF">2018-01-20T17:07:46Z</dcterms:modified>
</cp:coreProperties>
</file>