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2F2F2-6525-419C-96ED-93DDB6924EAF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0FF0D-D790-47B9-884B-08487A6A67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5740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l-GR" sz="5300" dirty="0" smtClean="0"/>
              <a:t>«ΚΟΙΝΟΤΗΤΕΣ ΜΑΘΗΣΗΣ»</a:t>
            </a:r>
            <a:br>
              <a:rPr lang="el-GR" sz="5300" dirty="0" smtClean="0"/>
            </a:br>
            <a:r>
              <a:rPr lang="el-GR" dirty="0" smtClean="0"/>
              <a:t/>
            </a:r>
            <a:br>
              <a:rPr lang="el-GR" dirty="0" smtClean="0"/>
            </a:br>
            <a:r>
              <a:rPr lang="el-GR" sz="4000" dirty="0" smtClean="0"/>
              <a:t>Συνδιδασκαλία </a:t>
            </a:r>
            <a:br>
              <a:rPr lang="el-GR" sz="4000" dirty="0" smtClean="0"/>
            </a:br>
            <a:r>
              <a:rPr lang="el-GR" sz="4000" dirty="0" smtClean="0"/>
              <a:t>στο μάθημα</a:t>
            </a:r>
            <a:br>
              <a:rPr lang="el-GR" sz="4000" dirty="0" smtClean="0"/>
            </a:br>
            <a:r>
              <a:rPr lang="el-GR" sz="4000" dirty="0" smtClean="0"/>
              <a:t>Αγωγή Ζωής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4114800"/>
            <a:ext cx="5114778" cy="17179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l-GR" dirty="0" smtClean="0"/>
              <a:t>Τμήματα Α’1 και Α΄2</a:t>
            </a:r>
          </a:p>
          <a:p>
            <a:pPr algn="ctr"/>
            <a:r>
              <a:rPr lang="el-GR" dirty="0" smtClean="0"/>
              <a:t>Ημερομηνία: 13/12/17</a:t>
            </a:r>
          </a:p>
          <a:p>
            <a:pPr algn="ctr"/>
            <a:endParaRPr lang="el-GR" dirty="0" smtClean="0"/>
          </a:p>
          <a:p>
            <a:pPr algn="ctr"/>
            <a:r>
              <a:rPr lang="el-GR" dirty="0" smtClean="0"/>
              <a:t>Χώρος: Διδακτική αίθουσα της Α΄2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514600"/>
            <a:ext cx="1524000" cy="1219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4648200"/>
            <a:ext cx="70104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l-G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Γίνεται  συζήτηση  και  σχολιασμός  για  κάθε «επεισόδιο»  που  παρακολουθούν… Εισηγούνται διαφορετικούς  τρόπους  συμπεριφοράς, ώστε να  αποφεύγουν  να  προκαλούν  στους  γύρω  τους  δυσάρεστα  συναισθήματα! </a:t>
            </a:r>
            <a:endParaRPr lang="en-US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J:\ELENA\Α' τάξη\φωτο σχολικής χρονιάς\ΦΩΤΟ 2017-2018\ΣΥΝΔΙΔΑΣΚΑΛΙΑ 1\25353319_1969302113096983_1359907583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4343400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J:\ELENA\Α' τάξη\φωτο σχολικής χρονιάς\ΦΩΤΟ 2017-2018\ΣΥΝΔΙΔΑΣΚΑΛΙΑ 1\25397677_1969304786430049_1718168976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68892">
            <a:off x="4397575" y="1588673"/>
            <a:ext cx="4223777" cy="3167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67512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Βιωματική δραστηριότητα:</a:t>
            </a:r>
            <a:br>
              <a:rPr lang="el-GR" dirty="0" smtClean="0"/>
            </a:br>
            <a:r>
              <a:rPr lang="el-GR" sz="3600" dirty="0" err="1" smtClean="0"/>
              <a:t>Υπόδυση</a:t>
            </a:r>
            <a:r>
              <a:rPr lang="el-GR" sz="3600" dirty="0" smtClean="0"/>
              <a:t> ρόλων από τα παιδιά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J:\ELENA\Α' τάξη\φωτο σχολικής χρονιάς\ΦΩΤΟ 2017-2018\ΣΥΝΔΙΔΑΣΚΑΛΙΑ 1\25401101_1969302803096914_786394096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1748">
            <a:off x="4041402" y="1546903"/>
            <a:ext cx="4872781" cy="3654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52400" y="4648200"/>
            <a:ext cx="70104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l-G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Γίνεται  συζήτηση  και  σχολιασμός  για  κάθε «επεισόδιο»  που  παρακολουθούν… Εισηγούνται διαφορετικούς  τρόπους  συμπεριφοράς, ώστε να  αποφεύγουν  να  προκαλούν  στους  γύρω  τους  δυσάρεστα  συναισθήματα! </a:t>
            </a:r>
            <a:endParaRPr lang="en-US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 descr="J:\ELENA\Α' τάξη\φωτο σχολικής χρονιάς\ΦΩΤΟ 2017-2018\ΣΥΝΔΙΔΑΣΚΑΛΙΑ 1\25397813_1969318699761991_1562143306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0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67512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Βιωματική δραστηριότητα:</a:t>
            </a:r>
            <a:br>
              <a:rPr lang="el-GR" dirty="0" smtClean="0"/>
            </a:br>
            <a:r>
              <a:rPr lang="el-GR" sz="3600" dirty="0" err="1" smtClean="0"/>
              <a:t>Υπόδυση</a:t>
            </a:r>
            <a:r>
              <a:rPr lang="el-GR" sz="3600" dirty="0" smtClean="0"/>
              <a:t> ρόλων από τα παιδιά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J:\ELENA\Α' τάξη\φωτο σχολικής χρονιάς\ΦΩΤΟ 2017-2018\ΣΥΝΔΙΔΑΣΚΑΛΙΑ 1\25353117_1969319066428621_900372716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34699">
            <a:off x="381639" y="1996703"/>
            <a:ext cx="4749014" cy="3561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Απόφαση για δημιουργία ατομικών κουβάδων σε κάθε μαθητή.</a:t>
            </a:r>
            <a:endParaRPr lang="en-US" dirty="0"/>
          </a:p>
        </p:txBody>
      </p:sp>
      <p:pic>
        <p:nvPicPr>
          <p:cNvPr id="9218" name="Picture 2" descr="J:\ELENA\Α' τάξη\φωτο σχολικής χρονιάς\ΦΩΤΟ 2017-2018\ΣΥΝΔΙΔΑΣΚΑΛΙΑ 1\25383462_1969301989763662_1171491433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0600" y="2590800"/>
            <a:ext cx="5232400" cy="3924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77200" cy="685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Αρχική γνωριμία μεταξύ παιδιών</a:t>
            </a:r>
            <a:endParaRPr lang="en-US" dirty="0"/>
          </a:p>
        </p:txBody>
      </p:sp>
      <p:pic>
        <p:nvPicPr>
          <p:cNvPr id="1026" name="Picture 2" descr="J:\ELENA\Α' τάξη\φωτο σχολικής χρονιάς\ΦΩΤΟ 2017-2018\ΣΥΝΔΙΔΑΣΚΑΛΙΑ 1\26540178_1124960657641242_1732865830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42388">
            <a:off x="334284" y="1363355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4267200" y="1524000"/>
            <a:ext cx="4648200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Τα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παιδιά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συστήνονται </a:t>
            </a:r>
          </a:p>
          <a:p>
            <a:pPr algn="ctr"/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λέγοντας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το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όνομά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τους </a:t>
            </a:r>
          </a:p>
          <a:p>
            <a:pPr algn="ctr"/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και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κάτι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για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τον</a:t>
            </a:r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εαυτό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l-GR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τους. </a:t>
            </a:r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25529">
            <a:off x="4728751" y="3408666"/>
            <a:ext cx="4130740" cy="3098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200" y="4114800"/>
            <a:ext cx="3320661" cy="2490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Κουτί Συναισθημάτων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3048000"/>
            <a:ext cx="31242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l-GR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Συζήτηση  για τα  χρώματα και  τα </a:t>
            </a:r>
            <a:r>
              <a:rPr lang="el-GR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συναισθήματα</a:t>
            </a:r>
            <a:endParaRPr lang="el-GR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26732382_1129112453892729_1552788721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84017">
            <a:off x="3844068" y="2579647"/>
            <a:ext cx="46736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Ανάγνωση του βιβλίου</a:t>
            </a:r>
            <a:br>
              <a:rPr lang="el-GR" dirty="0" smtClean="0"/>
            </a:br>
            <a:r>
              <a:rPr lang="el-GR" dirty="0" smtClean="0"/>
              <a:t>«Γέμισες τον κουβά σου σήμερα;»</a:t>
            </a:r>
            <a:endParaRPr lang="en-US" dirty="0"/>
          </a:p>
        </p:txBody>
      </p:sp>
      <p:pic>
        <p:nvPicPr>
          <p:cNvPr id="2050" name="Picture 2" descr="J:\ELENA\Α' τάξη\φωτο σχολικής χρονιάς\ΦΩΤΟ 2017-2018\ΣΥΝΔΙΔΑΣΚΑΛΙΑ 1\25383250_1969301976430330_338052420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209800"/>
            <a:ext cx="5791200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Ανάγνωση του βιβλίου</a:t>
            </a:r>
            <a:br>
              <a:rPr lang="el-GR" dirty="0" smtClean="0"/>
            </a:br>
            <a:r>
              <a:rPr lang="el-GR" dirty="0" smtClean="0"/>
              <a:t>«Γέμισες τον κουβά σου σήμερα;»</a:t>
            </a:r>
            <a:endParaRPr lang="en-US" dirty="0"/>
          </a:p>
        </p:txBody>
      </p:sp>
      <p:pic>
        <p:nvPicPr>
          <p:cNvPr id="3074" name="Picture 2" descr="J:\ELENA\Α' τάξη\φωτο σχολικής χρονιάς\ΦΩΤΟ 2017-2018\ΣΥΝΔΙΔΑΣΚΑΛΙΑ 1\25371103_1969302149763646_1035274870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057400"/>
            <a:ext cx="6172200" cy="4629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Επεξήγηση για τον «αόρατο κουβά» που όλοι κουβαλούμε μέσα μας.</a:t>
            </a:r>
            <a:endParaRPr lang="en-US" dirty="0"/>
          </a:p>
        </p:txBody>
      </p:sp>
      <p:pic>
        <p:nvPicPr>
          <p:cNvPr id="4098" name="Picture 2" descr="J:\ELENA\Α' τάξη\φωτο σχολικής χρονιάς\ΦΩΤΟ 2017-2018\ΣΥΝΔΙΔΑΣΚΑΛΙΑ 1\25371282_1969301983096996_1598580680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0" y="1981200"/>
            <a:ext cx="6299200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Πότε γεμίζει και πότε αδειάζει</a:t>
            </a:r>
            <a:br>
              <a:rPr lang="el-GR" dirty="0" smtClean="0"/>
            </a:br>
            <a:r>
              <a:rPr lang="el-GR" dirty="0" smtClean="0"/>
              <a:t> ο κουβάς μας;</a:t>
            </a:r>
            <a:endParaRPr lang="en-US" dirty="0"/>
          </a:p>
        </p:txBody>
      </p:sp>
      <p:pic>
        <p:nvPicPr>
          <p:cNvPr id="5122" name="Picture 2" descr="J:\ELENA\Α' τάξη\φωτο σχολικής χρονιάς\ΦΩΤΟ 2017-2018\ΣΥΝΔΙΔΑΣΚΑΛΙΑ 1\25397968_1969302099763651_1750101100_o.jpg"/>
          <p:cNvPicPr>
            <a:picLocks noChangeAspect="1" noChangeArrowheads="1"/>
          </p:cNvPicPr>
          <p:nvPr/>
        </p:nvPicPr>
        <p:blipFill>
          <a:blip r:embed="rId2"/>
          <a:srcRect l="3750" t="25572" b="6667"/>
          <a:stretch>
            <a:fillRect/>
          </a:stretch>
        </p:blipFill>
        <p:spPr bwMode="auto">
          <a:xfrm>
            <a:off x="381000" y="2133600"/>
            <a:ext cx="8370370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67512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Βιωματική δραστηριότητα:</a:t>
            </a:r>
            <a:br>
              <a:rPr lang="el-GR" dirty="0" smtClean="0"/>
            </a:br>
            <a:r>
              <a:rPr lang="el-GR" sz="3600" dirty="0" err="1" smtClean="0"/>
              <a:t>Υπόδυση</a:t>
            </a:r>
            <a:r>
              <a:rPr lang="el-GR" sz="3600" dirty="0" smtClean="0"/>
              <a:t> ρόλων από τα παιδιά</a:t>
            </a:r>
            <a:endParaRPr lang="en-US" sz="3600" dirty="0"/>
          </a:p>
        </p:txBody>
      </p:sp>
      <p:pic>
        <p:nvPicPr>
          <p:cNvPr id="6146" name="Picture 2" descr="J:\ELENA\Α' τάξη\φωτο σχολικής χρονιάς\ΦΩΤΟ 2017-2018\ΣΥΝΔΙΔΑΣΚΑΛΙΑ 1\25383005_1969303386430189_1576051851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03218">
            <a:off x="355533" y="1545369"/>
            <a:ext cx="41656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J:\ELENA\Α' τάξη\φωτο σχολικής χρονιάς\ΦΩΤΟ 2017-2018\ΣΥΝΔΙΔΑΣΚΑΛΙΑ 1\25383053_1969303489763512_975312892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9938">
            <a:off x="4214268" y="1700176"/>
            <a:ext cx="4800600" cy="360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228600" y="5181600"/>
            <a:ext cx="70866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l-G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Τα  παιδιά  σκέφτονται  και  υποδύονται  διάφορες  σκηνές  από  την  καθημερινότητα  </a:t>
            </a:r>
          </a:p>
          <a:p>
            <a:r>
              <a:rPr lang="el-G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που  μπορεί  να  προκαλέσουν  σε  κάποιο  άτομο</a:t>
            </a:r>
          </a:p>
          <a:p>
            <a:r>
              <a:rPr lang="el-G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είτε  ευχάριστα  είτε  δυσάρεστα  συναισθήματα! </a:t>
            </a:r>
            <a:endParaRPr lang="en-US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:\ELENA\Α' τάξη\φωτο σχολικής χρονιάς\ΦΩΤΟ 2017-2018\ΣΥΝΔΙΔΑΣΚΑΛΙΑ 1\25383453_1969303513096843_1690530675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4419600" cy="331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J:\ELENA\Α' τάξη\φωτο σχολικής χρονιάς\ΦΩΤΟ 2017-2018\ΣΥΝΔΙΔΑΣΚΑΛΙΑ 1\25353327_1969304093096785_41649855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8071">
            <a:off x="4222701" y="1571631"/>
            <a:ext cx="47752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67512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Βιωματική δραστηριότητα:</a:t>
            </a:r>
            <a:br>
              <a:rPr lang="el-GR" dirty="0" smtClean="0"/>
            </a:br>
            <a:r>
              <a:rPr lang="el-GR" sz="3600" dirty="0" err="1" smtClean="0"/>
              <a:t>Υπόδυση</a:t>
            </a:r>
            <a:r>
              <a:rPr lang="el-GR" sz="3600" dirty="0" smtClean="0"/>
              <a:t> ρόλων από τα παιδιά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228600" y="5071408"/>
            <a:ext cx="70866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l-G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Τα  παιδιά  σκέφτονται  και  υποδύονται  διάφορες  σκηνές  από  την  καθημερινότητα  </a:t>
            </a:r>
          </a:p>
          <a:p>
            <a:r>
              <a:rPr lang="el-G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που  μπορεί  να  προκαλέσουν  σε  κάποιο  άτομο</a:t>
            </a:r>
          </a:p>
          <a:p>
            <a:r>
              <a:rPr lang="el-G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είτε  ευχάριστα  είτε  δυσάρεστα  συναισθήματα! </a:t>
            </a:r>
            <a:endParaRPr lang="en-US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326</TotalTime>
  <Words>196</Words>
  <Application>Microsoft Office PowerPoint</Application>
  <PresentationFormat>On-screen Show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«ΚΟΙΝΟΤΗΤΕΣ ΜΑΘΗΣΗΣ»  Συνδιδασκαλία  στο μάθημα Αγωγή Ζωής</vt:lpstr>
      <vt:lpstr>Αρχική γνωριμία μεταξύ παιδιών</vt:lpstr>
      <vt:lpstr>Κουτί Συναισθημάτων</vt:lpstr>
      <vt:lpstr>Ανάγνωση του βιβλίου «Γέμισες τον κουβά σου σήμερα;»</vt:lpstr>
      <vt:lpstr>Ανάγνωση του βιβλίου «Γέμισες τον κουβά σου σήμερα;»</vt:lpstr>
      <vt:lpstr>Επεξήγηση για τον «αόρατο κουβά» που όλοι κουβαλούμε μέσα μας.</vt:lpstr>
      <vt:lpstr>Πότε γεμίζει και πότε αδειάζει  ο κουβάς μας;</vt:lpstr>
      <vt:lpstr>Βιωματική δραστηριότητα: Υπόδυση ρόλων από τα παιδιά</vt:lpstr>
      <vt:lpstr>Βιωματική δραστηριότητα: Υπόδυση ρόλων από τα παιδιά</vt:lpstr>
      <vt:lpstr>Βιωματική δραστηριότητα: Υπόδυση ρόλων από τα παιδιά</vt:lpstr>
      <vt:lpstr>Βιωματική δραστηριότητα: Υπόδυση ρόλων από τα παιδιά</vt:lpstr>
      <vt:lpstr>Απόφαση για δημιουργία ατομικών κουβάδων σε κάθε μαθητή.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Συνδιδασκαλια  στο μαθημα αγωγη ζωησ</dc:title>
  <dc:creator>User</dc:creator>
  <cp:lastModifiedBy>User</cp:lastModifiedBy>
  <cp:revision>52</cp:revision>
  <dcterms:created xsi:type="dcterms:W3CDTF">2017-12-21T21:05:21Z</dcterms:created>
  <dcterms:modified xsi:type="dcterms:W3CDTF">2018-01-20T17:10:17Z</dcterms:modified>
</cp:coreProperties>
</file>