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4" r:id="rId9"/>
    <p:sldId id="265" r:id="rId10"/>
    <p:sldId id="269" r:id="rId11"/>
    <p:sldId id="266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F756976-E1DB-4A01-844D-7AA2C6D393E1}" type="datetimeFigureOut">
              <a:rPr lang="en-US" smtClean="0"/>
              <a:pPr/>
              <a:t>1/25/2018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4592DE6-3DA4-4F14-B8BA-105658DC3B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539864"/>
            <a:ext cx="6335620" cy="1413136"/>
          </a:xfrm>
        </p:spPr>
        <p:txBody>
          <a:bodyPr>
            <a:normAutofit lnSpcReduction="10000"/>
          </a:bodyPr>
          <a:lstStyle/>
          <a:p>
            <a:pPr algn="ctr"/>
            <a:r>
              <a:rPr lang="el-GR" dirty="0" smtClean="0"/>
              <a:t>Τμήματα Α’1 και Α΄2</a:t>
            </a:r>
          </a:p>
          <a:p>
            <a:pPr algn="ctr"/>
            <a:r>
              <a:rPr lang="el-GR" dirty="0" smtClean="0"/>
              <a:t>Ημερομηνία: </a:t>
            </a:r>
            <a:r>
              <a:rPr lang="en-US" dirty="0" smtClean="0"/>
              <a:t>17</a:t>
            </a:r>
            <a:r>
              <a:rPr lang="el-GR" dirty="0" smtClean="0"/>
              <a:t>/</a:t>
            </a:r>
            <a:r>
              <a:rPr lang="en-US" dirty="0" smtClean="0"/>
              <a:t>01</a:t>
            </a:r>
            <a:r>
              <a:rPr lang="el-GR" dirty="0" smtClean="0"/>
              <a:t>/</a:t>
            </a:r>
            <a:r>
              <a:rPr lang="en-US" dirty="0" smtClean="0"/>
              <a:t>18</a:t>
            </a:r>
            <a:endParaRPr lang="el-GR" dirty="0" smtClean="0"/>
          </a:p>
          <a:p>
            <a:pPr algn="ctr"/>
            <a:r>
              <a:rPr lang="el-GR" dirty="0" smtClean="0"/>
              <a:t>Χώρος: Διδακτική αίθουσα της Α΄1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410200"/>
            <a:ext cx="1524000" cy="1219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Rounded Rectangle 4"/>
          <p:cNvSpPr/>
          <p:nvPr/>
        </p:nvSpPr>
        <p:spPr>
          <a:xfrm>
            <a:off x="1524000" y="304800"/>
            <a:ext cx="6096000" cy="3048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b="1" dirty="0" smtClean="0">
                <a:solidFill>
                  <a:schemeClr val="tx1"/>
                </a:solidFill>
              </a:rPr>
              <a:t>« Κ</a:t>
            </a:r>
            <a:r>
              <a:rPr lang="en-US" sz="2800" b="1" dirty="0" smtClean="0">
                <a:solidFill>
                  <a:schemeClr val="tx1"/>
                </a:solidFill>
              </a:rPr>
              <a:t>OINOTHTE</a:t>
            </a:r>
            <a:r>
              <a:rPr lang="el-GR" sz="2800" b="1" dirty="0" smtClean="0">
                <a:solidFill>
                  <a:schemeClr val="tx1"/>
                </a:solidFill>
              </a:rPr>
              <a:t>Σ  ΜΑΘΗΣΗΣ»</a:t>
            </a:r>
            <a:r>
              <a:rPr lang="el-GR" sz="28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el-GR" sz="28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el-GR" sz="2800" b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el-GR" sz="28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el-GR" sz="2800" b="1" dirty="0" smtClean="0">
                <a:solidFill>
                  <a:schemeClr val="accent5">
                    <a:lumMod val="75000"/>
                  </a:schemeClr>
                </a:solidFill>
              </a:rPr>
              <a:t>Συνδιδασκαλία </a:t>
            </a:r>
            <a:br>
              <a:rPr lang="el-GR" sz="28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el-GR" sz="2800" b="1" dirty="0" smtClean="0">
                <a:solidFill>
                  <a:schemeClr val="accent5">
                    <a:lumMod val="75000"/>
                  </a:schemeClr>
                </a:solidFill>
              </a:rPr>
              <a:t>στο μάθημα</a:t>
            </a:r>
            <a:br>
              <a:rPr lang="el-GR" sz="2800" b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el-GR" sz="2800" b="1" dirty="0" smtClean="0">
                <a:solidFill>
                  <a:schemeClr val="accent5">
                    <a:lumMod val="75000"/>
                  </a:schemeClr>
                </a:solidFill>
              </a:rPr>
              <a:t>Αγωγή Ζωής</a:t>
            </a:r>
            <a:endParaRPr lang="en-US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1143000"/>
          </a:xfrm>
        </p:spPr>
        <p:txBody>
          <a:bodyPr/>
          <a:lstStyle/>
          <a:p>
            <a:r>
              <a:rPr lang="el-GR" dirty="0" smtClean="0"/>
              <a:t>Ο  ΚΗΠΟΣ  ΤΗΣ  ΦΙΛΙΑΣ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1000" y="1447800"/>
            <a:ext cx="4038600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Ολοκληρώνουν  τον  «Κήπο  της  Φιλίας»  ενώνοντας   τα  λουλούδια  μεταξύ τους  με  καρδούλες  και μουσικές  νότες… καθώς  η μουσική  ενώνει  τους ανθρώπους  και  ετοιμάζονται  να  γνωρίσουν  τα παιδάκια ενός άλλου σχολείου, στα  οποία  θα αφιερώσουν σχετικό  τραγουδάκι!</a:t>
            </a:r>
            <a:endParaRPr lang="en-US" sz="2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8" name="Picture 2" descr="J:\ELENA\Α' τάξη\φωτο σχολικής χρονιάς\ΦΩΤΟ 2017-2018\ΣΥΝΔΙΔΑΣΚΑΛΙΑ 3\26940924_1135143933289581_1238190257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89010">
            <a:off x="4536517" y="1086383"/>
            <a:ext cx="3993889" cy="5325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ΤΗΛΕΔΙΑΣΚΕΨΗ ΜΕ ΑΛΛΟ ΣΧΟΛΕΙΟ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562600"/>
            <a:ext cx="42672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l-GR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Τα  παιδι</a:t>
            </a:r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ά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μέσω  τηλεδιάσκεψης  αφιέρωσαν   τραγουδάκι   σε συνομήλικούς   τους  από  το Δημοτικό    </a:t>
            </a:r>
            <a:r>
              <a:rPr lang="el-GR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Κυπερούντας</a:t>
            </a:r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. </a:t>
            </a:r>
            <a:endParaRPr lang="en-US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https://scontent.fnic4-1.fna.fbcdn.net/v/t34.0-12/26995072_1135143759956265_309880510_n.jpg?oh=8921d81b4727a9b3f1b092fe1d9e2f6f&amp;oe=5A63C6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45888">
            <a:off x="889133" y="971494"/>
            <a:ext cx="3349625" cy="44661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s://scontent.fnic4-1.fna.fbcdn.net/v/t34.0-12/26940398_1135144563289518_1838253371_n.jpg?oh=ca3144b1a93560af09dc64200909ed8c&amp;oe=5A63B37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75861">
            <a:off x="4252097" y="918258"/>
            <a:ext cx="4119180" cy="5492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447800"/>
          </a:xfrm>
        </p:spPr>
        <p:txBody>
          <a:bodyPr>
            <a:normAutofit fontScale="90000"/>
          </a:bodyPr>
          <a:lstStyle/>
          <a:p>
            <a:r>
              <a:rPr lang="el-GR" dirty="0" smtClean="0"/>
              <a:t>ΤΟ  ΕΡΓΟ  ΠΟΥ  ΦΙΛΟΤΕΧΝΗΘΗΚΕ  ΣΤΟ  ΠΛΑΙΣΙΟ  ΤΗΣ </a:t>
            </a:r>
            <a:br>
              <a:rPr lang="el-GR" dirty="0" smtClean="0"/>
            </a:br>
            <a:r>
              <a:rPr lang="el-GR" dirty="0" smtClean="0"/>
              <a:t>ΕΙΚΑΣΤΙΚΗΣ  ΑΓΩΓΗΣ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81000" y="5983069"/>
            <a:ext cx="82296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l-GR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Τοποθετήθηκε  σε  εξωτερική  πινακίδα  του  σχολείου  μας  </a:t>
            </a:r>
          </a:p>
          <a:p>
            <a:pPr algn="ctr"/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π</a:t>
            </a:r>
            <a:r>
              <a:rPr lang="el-GR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ου  είναι  αφιερωμένη  στο  πρόγραμμα   Ε</a:t>
            </a:r>
            <a:r>
              <a:rPr lang="en-US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RASMUS +</a:t>
            </a:r>
            <a:r>
              <a:rPr lang="el-GR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  <a:endParaRPr lang="en-US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5" descr="https://scontent.fnic4-1.fna.fbcdn.net/v/t35.0-12/27398232_1140100556127252_1148723960_o.jpg?oh=fc93d7495edecaeb6569e0d4710f53f9&amp;oe=5A6CBC68"/>
          <p:cNvPicPr/>
          <p:nvPr/>
        </p:nvPicPr>
        <p:blipFill>
          <a:blip r:embed="rId2"/>
          <a:srcRect t="18055" b="14352"/>
          <a:stretch>
            <a:fillRect/>
          </a:stretch>
        </p:blipFill>
        <p:spPr bwMode="auto">
          <a:xfrm>
            <a:off x="1066800" y="1905000"/>
            <a:ext cx="6705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ΥΠΟΔΟΧΗ  ΤΩΝ  ΠΑΙΔΙΩΝ </a:t>
            </a:r>
            <a:br>
              <a:rPr lang="el-GR" dirty="0" smtClean="0"/>
            </a:br>
            <a:r>
              <a:rPr lang="el-GR" dirty="0" smtClean="0"/>
              <a:t>ΣΤΗΝ  ΑΙΘΟΥΣΑ  ΔΙΔΑΣΚΑΛΙΑΣ</a:t>
            </a:r>
            <a:endParaRPr lang="en-US" dirty="0"/>
          </a:p>
        </p:txBody>
      </p:sp>
      <p:pic>
        <p:nvPicPr>
          <p:cNvPr id="1027" name="Picture 3" descr="J:\ELENA\Α' τάξη\φωτο σχολικής χρονιάς\ΦΩΤΟ 2017-2018\ΣΥΝΔΙΔΑΣΚΑΛΙΑ 3\20180117_093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676400"/>
            <a:ext cx="3429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J:\ELENA\Α' τάξη\φωτο σχολικής χρονιάς\ΦΩΤΟ 2017-2018\ΣΥΝΔΙΔΑΣΚΑΛΙΑ 3\20180117_0933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676400"/>
            <a:ext cx="3429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J:\ELENA\Α' τάξη\φωτο σχολικής χρονιάς\ΦΩΤΟ 2017-2018\ΣΥΝΔΙΔΑΣΚΑΛΙΑ 3\20180117_0936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09755">
            <a:off x="5179202" y="1593309"/>
            <a:ext cx="3441018" cy="4588024"/>
          </a:xfrm>
          <a:prstGeom prst="rect">
            <a:avLst/>
          </a:prstGeom>
          <a:noFill/>
        </p:spPr>
      </p:pic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dirty="0" smtClean="0"/>
              <a:t>ΠΕΙΡΑΜΑ  ΜΕ  ΤΑ  2  ΜΗΛΑ</a:t>
            </a:r>
            <a:endParaRPr lang="en-US" dirty="0"/>
          </a:p>
        </p:txBody>
      </p:sp>
      <p:pic>
        <p:nvPicPr>
          <p:cNvPr id="2050" name="Picture 2" descr="J:\ELENA\Α' τάξη\φωτο σχολικής χρονιάς\ΦΩΤΟ 2017-2018\ΣΥΝΔΙΔΑΣΚΑΛΙΑ 3\20180117_0935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371600"/>
            <a:ext cx="302895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9"/>
          <p:cNvSpPr/>
          <p:nvPr/>
        </p:nvSpPr>
        <p:spPr>
          <a:xfrm>
            <a:off x="304800" y="5562600"/>
            <a:ext cx="44958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l-GR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Τα παιδι</a:t>
            </a:r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ά διαπιστώνουν πως πρόκειται για 2 μήλα που </a:t>
            </a:r>
          </a:p>
          <a:p>
            <a:pPr algn="ctr"/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εξωτερικά δεν έχουν διαφορές και </a:t>
            </a:r>
          </a:p>
          <a:p>
            <a:pPr algn="ctr"/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φαίνονται εντελώς ίδια. </a:t>
            </a:r>
            <a:endParaRPr lang="en-US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l-GR" dirty="0" smtClean="0"/>
              <a:t>ΠΕΙΡΑΜΑ  ΜΕ  ΤΑ  2  ΜΗΛΑ</a:t>
            </a:r>
            <a:endParaRPr lang="en-US" dirty="0"/>
          </a:p>
        </p:txBody>
      </p:sp>
      <p:pic>
        <p:nvPicPr>
          <p:cNvPr id="3074" name="Picture 2" descr="J:\ELENA\Α' τάξη\φωτο σχολικής χρονιάς\ΦΩΤΟ 2017-2018\ΣΥΝΔΙΔΑΣΚΑΛΙΑ 3\20180117_0937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54724">
            <a:off x="538566" y="1282589"/>
            <a:ext cx="3657600" cy="487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J:\ELENA\Α' τάξη\φωτο σχολικής χρονιάς\ΦΩΤΟ 2017-2018\ΣΥΝΔΙΔΑΣΚΑΛΙΑ 3\20180117_0937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14400"/>
            <a:ext cx="3505200" cy="467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r>
              <a:rPr lang="el-GR" dirty="0" smtClean="0"/>
              <a:t>ΠΕΙΡΑΜΑ  ΜΕ  ΤΑ  2  ΜΗΛΑ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28600" y="6248400"/>
            <a:ext cx="853440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l-GR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Τα  παιδι</a:t>
            </a:r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ά  παρατηρούν  το  εσωτερικό  των  δύο  μήλων  αντίστοιχα. </a:t>
            </a:r>
            <a:endParaRPr lang="en-US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7" name="Picture 5" descr="J:\ELENA\Α' τάξη\φωτο σχολικής χρονιάς\ΦΩΤΟ 2017-2018\ΣΥΝΔΙΔΑΣΚΑΛΙΑ 3\20180117_094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143000"/>
            <a:ext cx="3771900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J:\ELENA\Α' τάξη\φωτο σχολικής χρονιάς\ΦΩΤΟ 2017-2018\ΣΥΝΔΙΔΑΣΚΑΛΙΑ 3\20180117_0943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143000"/>
            <a:ext cx="3733800" cy="497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l-GR" dirty="0" smtClean="0"/>
              <a:t>ΠΕΙΡΑΜΑ  ΜΕ  ΤΑ  2  ΜΗΛΑ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57200" y="4724400"/>
            <a:ext cx="8382000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l-GR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Τα  παιδι</a:t>
            </a:r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ά  διαπιστώνουν  πως  το  μήλο  στο  οποίο  τα  υπόλοιπα φρούτα  της  φρουτιέρας  είχαν  μιλήσει με  άσχημα  και  προσβλητικά  λόγια,  είχε  στο  εσωτερικό  του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μαυρίλες. Έτσι, τα  παιδιά  κατάλαβαν  πώς  νιώθει  κάποιο  άτομο  όταν  του  φέρονται  άσχημα  είτε  με  λόγια  είτε  με  πράξεις, όπως  το  χτυπημένο  μήλο.</a:t>
            </a:r>
          </a:p>
          <a:p>
            <a:pPr algn="ctr"/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(</a:t>
            </a:r>
            <a:r>
              <a:rPr lang="el-GR" sz="1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ας σημειωθεί ότι από πριν είχαμε χτυπήσει το μήλο αυτό </a:t>
            </a:r>
          </a:p>
          <a:p>
            <a:pPr algn="ctr"/>
            <a:r>
              <a:rPr lang="el-GR" sz="1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στο έδαφος, για να δημιουργηθούν αυτές οι μαυρίλες)  </a:t>
            </a:r>
            <a:r>
              <a:rPr lang="el-G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endParaRPr lang="en-US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6" name="Picture 2" descr="J:\ELENA\Α' τάξη\φωτο σχολικής χρονιάς\ΦΩΤΟ 2017-2018\ΣΥΝΔΙΔΑΣΚΑΛΙΑ 3\20180117_094516.jpg"/>
          <p:cNvPicPr>
            <a:picLocks noChangeAspect="1" noChangeArrowheads="1"/>
          </p:cNvPicPr>
          <p:nvPr/>
        </p:nvPicPr>
        <p:blipFill>
          <a:blip r:embed="rId2" cstate="print"/>
          <a:srcRect t="2439"/>
          <a:stretch>
            <a:fillRect/>
          </a:stretch>
        </p:blipFill>
        <p:spPr bwMode="auto">
          <a:xfrm>
            <a:off x="1676400" y="762000"/>
            <a:ext cx="5415280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1143000"/>
          </a:xfrm>
        </p:spPr>
        <p:txBody>
          <a:bodyPr/>
          <a:lstStyle/>
          <a:p>
            <a:r>
              <a:rPr lang="el-GR" dirty="0" smtClean="0"/>
              <a:t>Ο  ΚΗΠΟΣ  ΤΗΣ  ΦΙΛΙΑΣ</a:t>
            </a:r>
            <a:endParaRPr lang="en-US" dirty="0"/>
          </a:p>
        </p:txBody>
      </p:sp>
      <p:pic>
        <p:nvPicPr>
          <p:cNvPr id="7170" name="Picture 2" descr="J:\ELENA\Α' τάξη\φωτο σχολικής χρονιάς\ΦΩΤΟ 2017-2018\ΣΥΝΔΙΔΑΣΚΑΛΙΑ 3\20180117_0946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3943350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J:\ELENA\Α' τάξη\φωτο σχολικής χρονιάς\ΦΩΤΟ 2017-2018\ΣΥΝΔΙΔΑΣΚΑΛΙΑ 3\20180117_094714.jpg"/>
          <p:cNvPicPr>
            <a:picLocks noChangeAspect="1" noChangeArrowheads="1"/>
          </p:cNvPicPr>
          <p:nvPr/>
        </p:nvPicPr>
        <p:blipFill>
          <a:blip r:embed="rId3" cstate="print"/>
          <a:srcRect t="15493"/>
          <a:stretch>
            <a:fillRect/>
          </a:stretch>
        </p:blipFill>
        <p:spPr bwMode="auto">
          <a:xfrm>
            <a:off x="4648200" y="914400"/>
            <a:ext cx="405765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4063018" y="5562600"/>
            <a:ext cx="47355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l-GR" sz="2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Τα παιδιά σχολιάζουν </a:t>
            </a:r>
            <a:endParaRPr lang="en-US" sz="2000" b="1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/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την</a:t>
            </a:r>
            <a:r>
              <a:rPr lang="en-US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</a:t>
            </a:r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π</a:t>
            </a:r>
            <a:r>
              <a:rPr lang="el-GR" sz="2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αροιμία</a:t>
            </a:r>
          </a:p>
          <a:p>
            <a:pPr algn="ctr"/>
            <a:r>
              <a:rPr lang="el-GR" sz="2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«</a:t>
            </a:r>
            <a:r>
              <a:rPr lang="el-GR" sz="20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Ό,τι</a:t>
            </a:r>
            <a:r>
              <a:rPr lang="el-GR" sz="2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σπείρεις, θα </a:t>
            </a:r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θερίσεις»</a:t>
            </a:r>
            <a:r>
              <a:rPr lang="el-GR" sz="2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en-US" sz="2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1143000"/>
          </a:xfrm>
        </p:spPr>
        <p:txBody>
          <a:bodyPr/>
          <a:lstStyle/>
          <a:p>
            <a:r>
              <a:rPr lang="el-GR" dirty="0" smtClean="0"/>
              <a:t>Ο  ΚΗΠΟΣ  ΤΗΣ  ΦΙΛΙΑΣ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14600" y="5486400"/>
            <a:ext cx="66294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l-GR" sz="2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Τα  παιδιά  </a:t>
            </a:r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φτιάχνουν  τον  δικό  τους </a:t>
            </a:r>
          </a:p>
          <a:p>
            <a:pPr algn="ctr"/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«κήπο»  στον  </a:t>
            </a:r>
            <a:r>
              <a:rPr lang="el-GR" sz="20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διαδραστικό</a:t>
            </a:r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πίνακα, </a:t>
            </a:r>
          </a:p>
          <a:p>
            <a:pPr algn="ctr"/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όπου  τα  λουλούδια  συμβολίζουν </a:t>
            </a:r>
          </a:p>
          <a:p>
            <a:pPr algn="ctr"/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τους  εαυτούς  τους!</a:t>
            </a:r>
            <a:endParaRPr lang="en-US" sz="2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27" name="Picture 3" descr="J:\ELENA\Α' τάξη\φωτο σχολικής χρονιάς\ΦΩΤΟ 2017-2018\ΣΥΝΔΙΔΑΣΚΑΛΙΑ 3\20180117_095152.jpg"/>
          <p:cNvPicPr>
            <a:picLocks noChangeAspect="1" noChangeArrowheads="1"/>
          </p:cNvPicPr>
          <p:nvPr/>
        </p:nvPicPr>
        <p:blipFill>
          <a:blip r:embed="rId2" cstate="print"/>
          <a:srcRect t="23333"/>
          <a:stretch>
            <a:fillRect/>
          </a:stretch>
        </p:blipFill>
        <p:spPr bwMode="auto">
          <a:xfrm rot="21415953">
            <a:off x="304800" y="1066800"/>
            <a:ext cx="4248978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J:\ELENA\Α' τάξη\φωτο σχολικής χρονιάς\ΦΩΤΟ 2017-2018\ΣΥΝΔΙΔΑΣΚΑΛΙΑ 3\20180117_095519.jpg"/>
          <p:cNvPicPr>
            <a:picLocks noChangeAspect="1" noChangeArrowheads="1"/>
          </p:cNvPicPr>
          <p:nvPr/>
        </p:nvPicPr>
        <p:blipFill>
          <a:blip r:embed="rId3" cstate="print"/>
          <a:srcRect t="23333"/>
          <a:stretch>
            <a:fillRect/>
          </a:stretch>
        </p:blipFill>
        <p:spPr bwMode="auto">
          <a:xfrm>
            <a:off x="4591878" y="914400"/>
            <a:ext cx="4323522" cy="441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1143000"/>
          </a:xfrm>
        </p:spPr>
        <p:txBody>
          <a:bodyPr/>
          <a:lstStyle/>
          <a:p>
            <a:r>
              <a:rPr lang="el-GR" dirty="0" smtClean="0"/>
              <a:t>Ο  ΚΗΠΟΣ  ΤΗΣ  ΦΙΛΙΑΣ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4495800"/>
            <a:ext cx="38862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l-GR" sz="2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Τα  παιδιά  </a:t>
            </a:r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εισηγούνται ότι θα μεγαλώσουν με τη βοήθεια των κουβάδων τους…</a:t>
            </a:r>
            <a:endParaRPr lang="en-US" sz="2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2052" name="Picture 4" descr="J:\ELENA\Α' τάξη\φωτο σχολικής χρονιάς\ΦΩΤΟ 2017-2018\ΣΥΝΔΙΔΑΣΚΑΛΙΑ 3\20180117_100216.jpg"/>
          <p:cNvPicPr>
            <a:picLocks noChangeAspect="1" noChangeArrowheads="1"/>
          </p:cNvPicPr>
          <p:nvPr/>
        </p:nvPicPr>
        <p:blipFill>
          <a:blip r:embed="rId2" cstate="print"/>
          <a:srcRect t="34444"/>
          <a:stretch>
            <a:fillRect/>
          </a:stretch>
        </p:blipFill>
        <p:spPr bwMode="auto">
          <a:xfrm>
            <a:off x="228600" y="1066800"/>
            <a:ext cx="3835831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J:\ELENA\Α' τάξη\φωτο σχολικής χρονιάς\ΦΩΤΟ 2017-2018\ΣΥΝΔΙΔΑΣΚΑΛΙΑ 3\20180117_100355.jpg"/>
          <p:cNvPicPr>
            <a:picLocks noChangeAspect="1" noChangeArrowheads="1"/>
          </p:cNvPicPr>
          <p:nvPr/>
        </p:nvPicPr>
        <p:blipFill>
          <a:blip r:embed="rId3" cstate="print"/>
          <a:srcRect t="26667"/>
          <a:stretch>
            <a:fillRect/>
          </a:stretch>
        </p:blipFill>
        <p:spPr bwMode="auto">
          <a:xfrm>
            <a:off x="4191000" y="990600"/>
            <a:ext cx="4675909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9"/>
          <p:cNvSpPr/>
          <p:nvPr/>
        </p:nvSpPr>
        <p:spPr>
          <a:xfrm>
            <a:off x="3733800" y="5534561"/>
            <a:ext cx="52578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l-GR" sz="2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…και ανακαλύπτουν ποια είναι τα θρεπτικά συστατικά των κουβάδων που θα τα μεγαλώσουν!</a:t>
            </a:r>
            <a:endParaRPr lang="en-US" sz="20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435</TotalTime>
  <Words>311</Words>
  <Application>Microsoft Office PowerPoint</Application>
  <PresentationFormat>On-screen Show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Concourse</vt:lpstr>
      <vt:lpstr>Slide 1</vt:lpstr>
      <vt:lpstr>ΥΠΟΔΟΧΗ  ΤΩΝ  ΠΑΙΔΙΩΝ  ΣΤΗΝ  ΑΙΘΟΥΣΑ  ΔΙΔΑΣΚΑΛΙΑΣ</vt:lpstr>
      <vt:lpstr>ΠΕΙΡΑΜΑ  ΜΕ  ΤΑ  2  ΜΗΛΑ</vt:lpstr>
      <vt:lpstr>ΠΕΙΡΑΜΑ  ΜΕ  ΤΑ  2  ΜΗΛΑ</vt:lpstr>
      <vt:lpstr>ΠΕΙΡΑΜΑ  ΜΕ  ΤΑ  2  ΜΗΛΑ</vt:lpstr>
      <vt:lpstr>ΠΕΙΡΑΜΑ  ΜΕ  ΤΑ  2  ΜΗΛΑ</vt:lpstr>
      <vt:lpstr>Ο  ΚΗΠΟΣ  ΤΗΣ  ΦΙΛΙΑΣ</vt:lpstr>
      <vt:lpstr>Ο  ΚΗΠΟΣ  ΤΗΣ  ΦΙΛΙΑΣ</vt:lpstr>
      <vt:lpstr>Ο  ΚΗΠΟΣ  ΤΗΣ  ΦΙΛΙΑΣ</vt:lpstr>
      <vt:lpstr>Ο  ΚΗΠΟΣ  ΤΗΣ  ΦΙΛΙΑΣ</vt:lpstr>
      <vt:lpstr>ΤΗΛΕΔΙΑΣΚΕΨΗ ΜΕ ΑΛΛΟ ΣΧΟΛΕΙΟ</vt:lpstr>
      <vt:lpstr>ΤΟ  ΕΡΓΟ  ΠΟΥ  ΦΙΛΟΤΕΧΝΗΘΗΚΕ  ΣΤΟ  ΠΛΑΙΣΙΟ  ΤΗΣ  ΕΙΚΑΣΤΙΚΗΣ  ΑΓΩΓΗΣ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Συνδιδασκαλια  στο μαθημα αγωγη ζωησ</dc:title>
  <dc:creator>User</dc:creator>
  <cp:lastModifiedBy>User</cp:lastModifiedBy>
  <cp:revision>69</cp:revision>
  <dcterms:created xsi:type="dcterms:W3CDTF">2017-12-21T21:05:21Z</dcterms:created>
  <dcterms:modified xsi:type="dcterms:W3CDTF">2018-01-25T20:39:48Z</dcterms:modified>
</cp:coreProperties>
</file>